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4" r:id="rId3"/>
    <p:sldId id="295" r:id="rId4"/>
    <p:sldId id="257" r:id="rId5"/>
    <p:sldId id="258" r:id="rId6"/>
    <p:sldId id="261" r:id="rId7"/>
    <p:sldId id="297" r:id="rId8"/>
    <p:sldId id="262" r:id="rId9"/>
    <p:sldId id="29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8" r:id="rId20"/>
    <p:sldId id="272" r:id="rId21"/>
    <p:sldId id="275" r:id="rId22"/>
    <p:sldId id="292" r:id="rId23"/>
    <p:sldId id="274" r:id="rId24"/>
    <p:sldId id="280" r:id="rId25"/>
    <p:sldId id="281" r:id="rId26"/>
    <p:sldId id="282" r:id="rId27"/>
    <p:sldId id="278" r:id="rId28"/>
    <p:sldId id="284" r:id="rId29"/>
    <p:sldId id="293" r:id="rId30"/>
    <p:sldId id="286" r:id="rId31"/>
    <p:sldId id="287" r:id="rId32"/>
    <p:sldId id="279" r:id="rId33"/>
    <p:sldId id="288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9" autoAdjust="0"/>
    <p:restoredTop sz="94660"/>
  </p:normalViewPr>
  <p:slideViewPr>
    <p:cSldViewPr>
      <p:cViewPr varScale="1">
        <p:scale>
          <a:sx n="62" d="100"/>
          <a:sy n="62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4D9AB-32EA-4939-BBF2-CDF42948CBF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B0265-4183-4B31-87B0-3E8B0340C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49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0265-4183-4B31-87B0-3E8B0340CBA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50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0265-4183-4B31-87B0-3E8B0340CBA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50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0265-4183-4B31-87B0-3E8B0340CBA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50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36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56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59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33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64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22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15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82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10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21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8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D74A0-6B0B-4861-94FE-3420383DE612}" type="datetimeFigureOut">
              <a:rPr lang="pt-BR" smtClean="0"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A22BF-7337-406E-8DA0-8A0D8B9C5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8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6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73"/>
            <a:ext cx="9144000" cy="608402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260648"/>
            <a:ext cx="593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GALERIA DOS PRESIDENTES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90"/>
            <a:ext cx="9144000" cy="60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79" y="-27384"/>
            <a:ext cx="920674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81"/>
            <a:ext cx="9144000" cy="68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52"/>
            <a:ext cx="4608512" cy="68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13"/>
            <a:ext cx="9144000" cy="60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53"/>
            <a:ext cx="9144000" cy="60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87" y="0"/>
            <a:ext cx="652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3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91"/>
            <a:ext cx="9144000" cy="60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354443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1770727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35"/>
            <a:ext cx="9144000" cy="60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413"/>
            <a:ext cx="9144000" cy="520117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332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Vitrine com Premiações ABBR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401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35"/>
            <a:ext cx="9144000" cy="60851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3528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Prêmio Direitos Humanos - 1999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67944" y="378904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Medalha </a:t>
            </a:r>
            <a:endParaRPr lang="pt-BR" dirty="0" smtClean="0"/>
          </a:p>
          <a:p>
            <a:pPr algn="r"/>
            <a:r>
              <a:rPr lang="pt-BR" dirty="0" smtClean="0"/>
              <a:t>Pedro </a:t>
            </a:r>
          </a:p>
          <a:p>
            <a:pPr algn="r"/>
            <a:r>
              <a:rPr lang="pt-BR" dirty="0" smtClean="0"/>
              <a:t>Ernesto</a:t>
            </a:r>
          </a:p>
          <a:p>
            <a:pPr algn="r"/>
            <a:r>
              <a:rPr lang="pt-BR" dirty="0" smtClean="0"/>
              <a:t>2005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948264" y="62068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Medalha </a:t>
            </a:r>
            <a:endParaRPr lang="pt-BR" dirty="0" smtClean="0"/>
          </a:p>
          <a:p>
            <a:r>
              <a:rPr lang="pt-BR" dirty="0" smtClean="0"/>
              <a:t>Tiradentes </a:t>
            </a:r>
          </a:p>
          <a:p>
            <a:r>
              <a:rPr lang="pt-BR" dirty="0" smtClean="0"/>
              <a:t>2003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32"/>
            <a:ext cx="9144000" cy="60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43"/>
            <a:ext cx="9144000" cy="60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8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4" y="332656"/>
            <a:ext cx="4008956" cy="6126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4092520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228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77"/>
            <a:ext cx="9144000" cy="60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09"/>
            <a:ext cx="9144000" cy="62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4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25"/>
            <a:ext cx="9144000" cy="59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5948"/>
            <a:ext cx="5328592" cy="69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9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6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8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3022434" cy="53732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022434" cy="53732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71600" y="332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Algumas telas do Totem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9328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7" y="830612"/>
            <a:ext cx="3062939" cy="54452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3100012" cy="551113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332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Algumas telas do Totem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347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62"/>
            <a:ext cx="9144000" cy="608567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45224"/>
            <a:ext cx="1440160" cy="7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62"/>
            <a:ext cx="9144000" cy="60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48"/>
            <a:ext cx="9144000" cy="59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296"/>
            <a:ext cx="9144000" cy="60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0" y="0"/>
            <a:ext cx="770518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99592" y="116632"/>
            <a:ext cx="2542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PERCY CHARLES MURRAY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536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0" y="0"/>
            <a:ext cx="780894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27584" y="116632"/>
            <a:ext cx="253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FERNANDO IEHLY LEMOS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0003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0" y="0"/>
            <a:ext cx="7192899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15616" y="116632"/>
            <a:ext cx="3012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OSWALDO PINHEIRO CAMPOS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5366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39</Words>
  <Application>Microsoft Office PowerPoint</Application>
  <PresentationFormat>Apresentação na tela (4:3)</PresentationFormat>
  <Paragraphs>18</Paragraphs>
  <Slides>33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Paola Basto Mirandola</dc:creator>
  <cp:lastModifiedBy>Paola Basto Mirandola</cp:lastModifiedBy>
  <cp:revision>16</cp:revision>
  <dcterms:created xsi:type="dcterms:W3CDTF">2016-04-05T18:08:13Z</dcterms:created>
  <dcterms:modified xsi:type="dcterms:W3CDTF">2016-04-07T18:59:52Z</dcterms:modified>
</cp:coreProperties>
</file>